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43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7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07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83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15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21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03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3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3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99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34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329-2307-47F2-A0CC-F95D2279FB28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84246-B1B5-4A21-9B23-32366D3A6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31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cs.tekwire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 short introduction </a:t>
            </a:r>
            <a:r>
              <a:rPr lang="fr-FR" dirty="0" smtClean="0"/>
              <a:t>to the PHP Code Service (PCS)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7776864" cy="648072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François Laupretre &lt;francois@php.net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&gt;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PCS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 PHP extension</a:t>
            </a:r>
          </a:p>
          <a:p>
            <a:r>
              <a:rPr lang="fr-FR" dirty="0" smtClean="0"/>
              <a:t>A service for </a:t>
            </a:r>
            <a:r>
              <a:rPr lang="fr-FR" dirty="0" err="1" smtClean="0"/>
              <a:t>other</a:t>
            </a:r>
            <a:r>
              <a:rPr lang="fr-FR" dirty="0" smtClean="0"/>
              <a:t> extensions (‘clients’)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allows</a:t>
            </a:r>
            <a:r>
              <a:rPr lang="fr-FR" dirty="0" smtClean="0"/>
              <a:t> </a:t>
            </a:r>
            <a:r>
              <a:rPr lang="fr-FR" dirty="0" smtClean="0"/>
              <a:t>extensions to program part or all of </a:t>
            </a:r>
            <a:r>
              <a:rPr lang="fr-FR" dirty="0" err="1" smtClean="0"/>
              <a:t>their</a:t>
            </a:r>
            <a:r>
              <a:rPr lang="fr-FR" dirty="0" smtClean="0"/>
              <a:t> code in PHP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2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dirty="0" smtClean="0"/>
              <a:t>PCS architecture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K:\Dropbox\Francois\Dev\_PHP\pcs\private\doc\images\pcs_arc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0" y="1484784"/>
            <a:ext cx="8136904" cy="493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fr-FR" dirty="0" smtClean="0"/>
              <a:t>Script </a:t>
            </a:r>
            <a:r>
              <a:rPr lang="fr-FR" dirty="0" smtClean="0"/>
              <a:t>registration </a:t>
            </a:r>
            <a:r>
              <a:rPr lang="fr-FR" dirty="0" err="1" smtClean="0"/>
              <a:t>is</a:t>
            </a:r>
            <a:r>
              <a:rPr lang="fr-FR" dirty="0" smtClean="0"/>
              <a:t> the essential </a:t>
            </a:r>
            <a:r>
              <a:rPr lang="fr-FR" dirty="0" smtClean="0"/>
              <a:t>interaction</a:t>
            </a:r>
          </a:p>
          <a:p>
            <a:endParaRPr lang="fr-FR" dirty="0" smtClean="0"/>
          </a:p>
          <a:p>
            <a:r>
              <a:rPr lang="fr-FR" dirty="0" err="1" smtClean="0"/>
              <a:t>Happens</a:t>
            </a:r>
            <a:r>
              <a:rPr lang="fr-FR" dirty="0" smtClean="0"/>
              <a:t> at MINIT time</a:t>
            </a:r>
          </a:p>
          <a:p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 smtClean="0"/>
              <a:t>most</a:t>
            </a:r>
            <a:r>
              <a:rPr lang="fr-FR" dirty="0" smtClean="0"/>
              <a:t> case, </a:t>
            </a:r>
            <a:r>
              <a:rPr lang="fr-FR" dirty="0" smtClean="0"/>
              <a:t>no interaction </a:t>
            </a:r>
            <a:r>
              <a:rPr lang="fr-FR" dirty="0" err="1" smtClean="0"/>
              <a:t>between</a:t>
            </a:r>
            <a:r>
              <a:rPr lang="fr-FR" dirty="0" smtClean="0"/>
              <a:t> client extensions and PCS </a:t>
            </a:r>
            <a:r>
              <a:rPr lang="fr-FR" dirty="0" err="1" smtClean="0"/>
              <a:t>after</a:t>
            </a:r>
            <a:r>
              <a:rPr lang="fr-FR" dirty="0" smtClean="0"/>
              <a:t> MINIT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76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H</a:t>
            </a:r>
            <a:r>
              <a:rPr lang="fr-FR" dirty="0" err="1" smtClean="0"/>
              <a:t>andles</a:t>
            </a:r>
            <a:r>
              <a:rPr lang="fr-FR" dirty="0" smtClean="0"/>
              <a:t> </a:t>
            </a:r>
            <a:r>
              <a:rPr lang="fr-FR" dirty="0" smtClean="0"/>
              <a:t>script </a:t>
            </a:r>
            <a:r>
              <a:rPr lang="fr-FR" dirty="0" err="1" smtClean="0"/>
              <a:t>autoloading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Provides</a:t>
            </a:r>
            <a:r>
              <a:rPr lang="fr-FR" dirty="0" smtClean="0"/>
              <a:t> a ‘</a:t>
            </a:r>
            <a:r>
              <a:rPr lang="fr-FR" dirty="0" err="1" smtClean="0"/>
              <a:t>pcs</a:t>
            </a:r>
            <a:r>
              <a:rPr lang="fr-FR" dirty="0" smtClean="0"/>
              <a:t>://’ </a:t>
            </a:r>
            <a:r>
              <a:rPr lang="fr-FR" dirty="0" err="1" smtClean="0"/>
              <a:t>virtual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smtClean="0"/>
              <a:t>non-</a:t>
            </a:r>
            <a:r>
              <a:rPr lang="fr-FR" dirty="0" err="1" smtClean="0"/>
              <a:t>autoloaded</a:t>
            </a:r>
            <a:r>
              <a:rPr lang="fr-FR" dirty="0" smtClean="0"/>
              <a:t> </a:t>
            </a:r>
            <a:r>
              <a:rPr lang="fr-FR" dirty="0" smtClean="0"/>
              <a:t>files</a:t>
            </a:r>
          </a:p>
          <a:p>
            <a:endParaRPr lang="fr-FR" dirty="0"/>
          </a:p>
          <a:p>
            <a:r>
              <a:rPr lang="fr-FR" dirty="0" smtClean="0"/>
              <a:t>Exposes </a:t>
            </a:r>
            <a:r>
              <a:rPr lang="fr-FR" dirty="0" smtClean="0"/>
              <a:t>a </a:t>
            </a:r>
            <a:r>
              <a:rPr lang="fr-FR" dirty="0" err="1" smtClean="0"/>
              <a:t>thin</a:t>
            </a:r>
            <a:r>
              <a:rPr lang="fr-FR" dirty="0" smtClean="0"/>
              <a:t> </a:t>
            </a:r>
            <a:r>
              <a:rPr lang="fr-FR" dirty="0" smtClean="0"/>
              <a:t>PHP API </a:t>
            </a:r>
            <a:r>
              <a:rPr lang="fr-FR" dirty="0" smtClean="0"/>
              <a:t>for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smtClean="0"/>
              <a:t>cases, introspection, </a:t>
            </a:r>
            <a:r>
              <a:rPr lang="fr-FR" dirty="0" smtClean="0"/>
              <a:t>and </a:t>
            </a:r>
            <a:r>
              <a:rPr lang="fr-FR" dirty="0" err="1" smtClean="0"/>
              <a:t>completeness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94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Key </a:t>
            </a:r>
            <a:r>
              <a:rPr lang="fr-FR" dirty="0" err="1"/>
              <a:t>b</a:t>
            </a:r>
            <a:r>
              <a:rPr lang="fr-FR" dirty="0" err="1" smtClean="0"/>
              <a:t>enefits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err="1" smtClean="0"/>
              <a:t>Adding</a:t>
            </a:r>
            <a:r>
              <a:rPr lang="fr-FR" dirty="0" smtClean="0"/>
              <a:t> PHP code to an extension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easy</a:t>
            </a:r>
            <a:endParaRPr lang="fr-FR" dirty="0" smtClean="0"/>
          </a:p>
          <a:p>
            <a:r>
              <a:rPr lang="fr-FR" dirty="0" err="1" smtClean="0"/>
              <a:t>Autoload</a:t>
            </a:r>
            <a:r>
              <a:rPr lang="fr-FR" dirty="0" smtClean="0"/>
              <a:t> </a:t>
            </a:r>
            <a:r>
              <a:rPr lang="fr-FR" dirty="0" err="1" smtClean="0"/>
              <a:t>preserves</a:t>
            </a:r>
            <a:r>
              <a:rPr lang="fr-FR" dirty="0" smtClean="0"/>
              <a:t> </a:t>
            </a:r>
            <a:r>
              <a:rPr lang="fr-FR" dirty="0" smtClean="0"/>
              <a:t>performance</a:t>
            </a:r>
          </a:p>
          <a:p>
            <a:r>
              <a:rPr lang="fr-FR" dirty="0" smtClean="0"/>
              <a:t>Class </a:t>
            </a:r>
            <a:r>
              <a:rPr lang="fr-FR" dirty="0" err="1" smtClean="0"/>
              <a:t>names</a:t>
            </a:r>
            <a:r>
              <a:rPr lang="fr-FR" dirty="0" smtClean="0"/>
              <a:t> extraction </a:t>
            </a:r>
            <a:r>
              <a:rPr lang="fr-FR" dirty="0" err="1" smtClean="0"/>
              <a:t>from</a:t>
            </a:r>
            <a:r>
              <a:rPr lang="fr-FR" dirty="0" smtClean="0"/>
              <a:t> PHP code at registration time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most</a:t>
            </a:r>
            <a:r>
              <a:rPr lang="fr-FR" dirty="0" smtClean="0"/>
              <a:t> cases, no </a:t>
            </a:r>
            <a:r>
              <a:rPr lang="fr-FR" dirty="0" smtClean="0"/>
              <a:t>interaction </a:t>
            </a:r>
            <a:r>
              <a:rPr lang="fr-FR" dirty="0" err="1" smtClean="0"/>
              <a:t>after</a:t>
            </a:r>
            <a:r>
              <a:rPr lang="fr-FR" dirty="0" smtClean="0"/>
              <a:t> MINIT</a:t>
            </a:r>
            <a:endParaRPr lang="fr-FR" dirty="0" smtClean="0"/>
          </a:p>
          <a:p>
            <a:r>
              <a:rPr lang="fr-FR" dirty="0" smtClean="0"/>
              <a:t>Supports </a:t>
            </a:r>
            <a:r>
              <a:rPr lang="fr-FR" dirty="0" err="1" smtClean="0"/>
              <a:t>embedded</a:t>
            </a:r>
            <a:r>
              <a:rPr lang="fr-FR" dirty="0" smtClean="0"/>
              <a:t> </a:t>
            </a:r>
            <a:r>
              <a:rPr lang="fr-FR" dirty="0" smtClean="0"/>
              <a:t>and/or </a:t>
            </a:r>
            <a:r>
              <a:rPr lang="fr-FR" dirty="0" err="1" smtClean="0"/>
              <a:t>external</a:t>
            </a:r>
            <a:r>
              <a:rPr lang="fr-FR" dirty="0" smtClean="0"/>
              <a:t> file </a:t>
            </a:r>
            <a:r>
              <a:rPr lang="fr-FR" dirty="0" err="1" smtClean="0"/>
              <a:t>trees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08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TODO / Roadmap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Compatibility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opcache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Extend</a:t>
            </a:r>
            <a:r>
              <a:rPr lang="fr-FR" dirty="0" smtClean="0"/>
              <a:t> </a:t>
            </a:r>
            <a:r>
              <a:rPr lang="fr-FR" dirty="0" err="1" smtClean="0"/>
              <a:t>autoload</a:t>
            </a:r>
            <a:r>
              <a:rPr lang="fr-FR" dirty="0" smtClean="0"/>
              <a:t> to </a:t>
            </a:r>
            <a:r>
              <a:rPr lang="fr-FR" dirty="0" err="1" smtClean="0"/>
              <a:t>functions</a:t>
            </a:r>
            <a:r>
              <a:rPr lang="fr-FR" dirty="0" smtClean="0"/>
              <a:t> and constants (?)</a:t>
            </a:r>
          </a:p>
          <a:p>
            <a:endParaRPr lang="fr-FR" dirty="0" smtClean="0"/>
          </a:p>
          <a:p>
            <a:r>
              <a:rPr lang="fr-FR" dirty="0" err="1" smtClean="0"/>
              <a:t>Create</a:t>
            </a:r>
            <a:r>
              <a:rPr lang="fr-FR" dirty="0" smtClean="0"/>
              <a:t> a PHP introspection API in </a:t>
            </a:r>
            <a:r>
              <a:rPr lang="fr-FR" dirty="0" err="1" smtClean="0"/>
              <a:t>Reflection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Include</a:t>
            </a:r>
            <a:r>
              <a:rPr lang="fr-FR" dirty="0" smtClean="0"/>
              <a:t> in the PHP </a:t>
            </a:r>
            <a:r>
              <a:rPr lang="fr-FR" dirty="0" err="1" smtClean="0"/>
              <a:t>core</a:t>
            </a:r>
            <a:r>
              <a:rPr lang="fr-FR" dirty="0" smtClean="0"/>
              <a:t> distribution (7.1 ?)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392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Want</a:t>
            </a:r>
            <a:r>
              <a:rPr lang="fr-FR" dirty="0" smtClean="0"/>
              <a:t> more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http://pcs.tekwire.net</a:t>
            </a:r>
            <a:endParaRPr lang="fr-FR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41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170</Words>
  <Application>Microsoft Office PowerPoint</Application>
  <PresentationFormat>Affichage à l'écran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A short introduction to the PHP Code Service (PCS)</vt:lpstr>
      <vt:lpstr>What is PCS ?</vt:lpstr>
      <vt:lpstr>PCS architecture</vt:lpstr>
      <vt:lpstr>Interactions</vt:lpstr>
      <vt:lpstr>Services</vt:lpstr>
      <vt:lpstr>Key benefits</vt:lpstr>
      <vt:lpstr>TODO / Roadmap</vt:lpstr>
      <vt:lpstr>Want more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PHP Code Service (PCS)</dc:title>
  <dc:creator>francois</dc:creator>
  <cp:lastModifiedBy>francois</cp:lastModifiedBy>
  <cp:revision>12</cp:revision>
  <dcterms:created xsi:type="dcterms:W3CDTF">2015-11-21T11:42:38Z</dcterms:created>
  <dcterms:modified xsi:type="dcterms:W3CDTF">2015-11-21T13:56:16Z</dcterms:modified>
</cp:coreProperties>
</file>